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1270935"/>
              </p:ext>
            </p:extLst>
          </p:nvPr>
        </p:nvGraphicFramePr>
        <p:xfrm>
          <a:off x="307975" y="2588895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39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Ветер западный, северо-западный ночью 2-7, днем 7-12 м/с. Температура воздуха ночью 3-5, днем 15-17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4-6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ночью </a:t>
            </a:r>
            <a:r>
              <a:rPr lang="ru-RU" altLang="en-US" sz="1200" b="1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804776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948350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27847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4280</cp:revision>
  <cp:lastPrinted>2021-07-01T03:56:27Z</cp:lastPrinted>
  <dcterms:created xsi:type="dcterms:W3CDTF">2018-03-27T06:03:00Z</dcterms:created>
  <dcterms:modified xsi:type="dcterms:W3CDTF">2026-05-02T06:55:30Z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